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Libre Baskerville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838206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Learning-Based Phishing Website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51390" y="3595926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 13 – IAS Project | Arizona State University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4451390" y="4213979"/>
            <a:ext cx="93852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Members: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Aishwarya Srivastava – Team Leader (Feature Engineering &amp; Coordination)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Adam Nachtrab – Deputy Leader (Data Analysis &amp; Preprocessing)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Razan Alshehri – System Design &amp; Architecture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Cephus Agassi – Feature Extraction &amp; Model Integration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Diveet Kaushik – UI/UX &amp; Browser Extension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5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Timeline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94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structured development schedule progresses through five carefully planned phases, with Phase 3 currently underway and subsequent phases commencing on schedule.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27903"/>
            <a:ext cx="130428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2355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37923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Phase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337923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Task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499997" y="3379232"/>
            <a:ext cx="18836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Deadline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844933" y="3379232"/>
            <a:ext cx="1757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Status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88584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02955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Phase 1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4029551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Literature Review &amp; Data Collection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499997" y="4029551"/>
            <a:ext cx="18836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10/10/2025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844933" y="4029551"/>
            <a:ext cx="1757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Complete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53616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343" y="4679871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Phase 2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940379" y="4679871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Design &amp; Feature Extraction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499997" y="4679871"/>
            <a:ext cx="18836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10/25/2025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1844933" y="4679871"/>
            <a:ext cx="1757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Complete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18648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5330190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Phase 3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940379" y="5330190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Training &amp; Validation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499997" y="5330190"/>
            <a:ext cx="18836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11/10/2025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1844933" y="5330190"/>
            <a:ext cx="1757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Progress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583680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343" y="598050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Phase 4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940379" y="5980509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Browser Extension &amp; Integration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9499997" y="5980509"/>
            <a:ext cx="18836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11/20/2025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1844933" y="5980509"/>
            <a:ext cx="1757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Upcoming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801410" y="648712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1028343" y="6630829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Phase 5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4940379" y="6630829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Final Report &amp; Submission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9499997" y="6630829"/>
            <a:ext cx="18836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12/01/2025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1844933" y="6630829"/>
            <a:ext cx="1757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🕐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Pending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3413"/>
            <a:ext cx="7202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423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intelligent phishing detection system combines machine learning precision with real-time browser protection, delivering a scalable, adaptive solution for secure online browsing that evolves with emerging threats.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23309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Finalise Training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24816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 model evaluation with comprehensive performance metrics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23309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Deploy API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24816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Flask backend with Chrome extension for production use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523309"/>
            <a:ext cx="4196358" cy="2047994"/>
          </a:xfrm>
          <a:prstGeom prst="roundRect">
            <a:avLst>
              <a:gd name="adj" fmla="val 2658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Document &amp; Share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624816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Publish complete workflow documentation on GitHub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67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115" y="3168015"/>
            <a:ext cx="5193625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7115" y="4128730"/>
            <a:ext cx="1317617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mission is to develop an intelligent machine learning–based phishing detection system that identifies malicious URLs in real time and provides immediate user alerts, protecting online security at scale.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7115" y="5027176"/>
            <a:ext cx="6484263" cy="1212056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2380" y="5242441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Extract Features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42380" y="5691545"/>
            <a:ext cx="60537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Derive meaningful URL and website content characteristics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9023" y="5027176"/>
            <a:ext cx="6484263" cy="1212056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34288" y="5242441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 Models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634288" y="5691545"/>
            <a:ext cx="60537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Random Forest, XGBoost, and SVM algorithms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7115" y="6446877"/>
            <a:ext cx="6484263" cy="1212056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2380" y="6662142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Detect Threats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42380" y="7111246"/>
            <a:ext cx="60537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browser extension for real-time detection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419023" y="6446877"/>
            <a:ext cx="6484263" cy="1212056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34288" y="6662142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Learn Adaptively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634288" y="7111246"/>
            <a:ext cx="60537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 continuous improvement through user feedback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0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3281958"/>
            <a:ext cx="529994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875" y="4229219"/>
            <a:ext cx="13196649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three-layer architecture seamlessly integrates user-facing components with powerful backend processing and intelligent data management for comprehensive phishing protection.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6875" y="5729407"/>
            <a:ext cx="4262318" cy="1778556"/>
          </a:xfrm>
          <a:prstGeom prst="roundRect">
            <a:avLst>
              <a:gd name="adj" fmla="val 4837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39735" y="5752267"/>
            <a:ext cx="4216598" cy="204788"/>
          </a:xfrm>
          <a:prstGeom prst="roundRect">
            <a:avLst>
              <a:gd name="adj" fmla="val 28613"/>
            </a:avLst>
          </a:prstGeom>
          <a:solidFill>
            <a:srgbClr val="F7EDD4"/>
          </a:solidFill>
          <a:ln/>
        </p:spPr>
      </p:sp>
      <p:sp>
        <p:nvSpPr>
          <p:cNvPr id="7" name="Text 4"/>
          <p:cNvSpPr/>
          <p:nvPr/>
        </p:nvSpPr>
        <p:spPr>
          <a:xfrm>
            <a:off x="944523" y="6161842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Browser Extension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4523" y="6604635"/>
            <a:ext cx="3807023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Captures URLs from user browsing and delivers instant phishing/safe alerts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83981" y="5422106"/>
            <a:ext cx="4262318" cy="2085856"/>
          </a:xfrm>
          <a:prstGeom prst="roundRect">
            <a:avLst>
              <a:gd name="adj" fmla="val 412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06841" y="5444966"/>
            <a:ext cx="4216598" cy="204788"/>
          </a:xfrm>
          <a:prstGeom prst="roundRect">
            <a:avLst>
              <a:gd name="adj" fmla="val 28613"/>
            </a:avLst>
          </a:prstGeom>
          <a:solidFill>
            <a:srgbClr val="F7EDD4"/>
          </a:solidFill>
          <a:ln/>
        </p:spPr>
      </p:sp>
      <p:sp>
        <p:nvSpPr>
          <p:cNvPr id="11" name="Text 8"/>
          <p:cNvSpPr/>
          <p:nvPr/>
        </p:nvSpPr>
        <p:spPr>
          <a:xfrm>
            <a:off x="5411629" y="5854541"/>
            <a:ext cx="2685097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ML Backend Service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411629" y="6297335"/>
            <a:ext cx="3807023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Extracts advanced features and predicts URL legitimacy with high accuracy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651087" y="5114925"/>
            <a:ext cx="4262318" cy="2393037"/>
          </a:xfrm>
          <a:prstGeom prst="roundRect">
            <a:avLst>
              <a:gd name="adj" fmla="val 3595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73947" y="5137785"/>
            <a:ext cx="4216598" cy="204788"/>
          </a:xfrm>
          <a:prstGeom prst="roundRect">
            <a:avLst>
              <a:gd name="adj" fmla="val 28613"/>
            </a:avLst>
          </a:prstGeom>
          <a:solidFill>
            <a:srgbClr val="F7EDD4"/>
          </a:solidFill>
          <a:ln/>
        </p:spPr>
      </p:sp>
      <p:sp>
        <p:nvSpPr>
          <p:cNvPr id="15" name="Text 12"/>
          <p:cNvSpPr/>
          <p:nvPr/>
        </p:nvSpPr>
        <p:spPr>
          <a:xfrm>
            <a:off x="9878735" y="5547360"/>
            <a:ext cx="354461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&amp; Feedback Loop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878735" y="5990153"/>
            <a:ext cx="3807023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Stores user feedback and automatically retrains models for improved detection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603171"/>
            <a:ext cx="5133499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Progress Update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661" y="1758077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8661" y="2284214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Completed Tasks: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8661" y="2797612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Collected data from OpenPhish (phishing) and Tranco (legitimate).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8661" y="3526631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Built combined dataset: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800 URLs (500 legit, 300 phishing)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8661" y="3927038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Extracted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22 URL-based features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(e.g., URL length, HTTPS usage, special chars).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8661" y="4656058"/>
            <a:ext cx="6346031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processed dataset: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url_features.csv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8661" y="5177076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Summary (Visual Chart) in next slides: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8661" y="5690473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Chart showing label distribution (Phishing vs Legitimate).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8661" y="6090880"/>
            <a:ext cx="63460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Small table with top 5 numeric features by variance.</a:t>
            </a: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6151" y="1783794"/>
            <a:ext cx="5663208" cy="4816197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745980" y="6630472"/>
            <a:ext cx="205264" cy="205264"/>
          </a:xfrm>
          <a:prstGeom prst="roundRect">
            <a:avLst>
              <a:gd name="adj" fmla="val 8910"/>
            </a:avLst>
          </a:prstGeom>
          <a:solidFill>
            <a:srgbClr val="40320C"/>
          </a:solidFill>
          <a:ln/>
        </p:spPr>
      </p:sp>
      <p:sp>
        <p:nvSpPr>
          <p:cNvPr id="14" name="Text 11"/>
          <p:cNvSpPr/>
          <p:nvPr/>
        </p:nvSpPr>
        <p:spPr>
          <a:xfrm>
            <a:off x="10012204" y="6630472"/>
            <a:ext cx="999292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Legitimate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163895" y="6630472"/>
            <a:ext cx="205264" cy="205264"/>
          </a:xfrm>
          <a:prstGeom prst="roundRect">
            <a:avLst>
              <a:gd name="adj" fmla="val 8910"/>
            </a:avLst>
          </a:prstGeom>
          <a:solidFill>
            <a:srgbClr val="CC9D27"/>
          </a:solidFill>
          <a:ln/>
        </p:spPr>
      </p:sp>
      <p:sp>
        <p:nvSpPr>
          <p:cNvPr id="16" name="Text 13"/>
          <p:cNvSpPr/>
          <p:nvPr/>
        </p:nvSpPr>
        <p:spPr>
          <a:xfrm>
            <a:off x="11430119" y="6630472"/>
            <a:ext cx="789146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Phishing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18661" y="7297817"/>
            <a:ext cx="1319307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706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1736" y="2404110"/>
            <a:ext cx="6362700" cy="492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 Excellence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51736" y="3133130"/>
            <a:ext cx="1352692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extracted 22 URL-based features with careful statistical analysis, identifying the most discriminative characteristics that distinguish phishing attempts from legitimate websites.</a:t>
            </a:r>
            <a:endParaRPr lang="en-US" sz="1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36" y="3739872"/>
            <a:ext cx="6431994" cy="381095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922" y="3739872"/>
            <a:ext cx="6012299" cy="4008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98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486" y="2830116"/>
            <a:ext cx="5894903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Milestones Achieved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49486" y="3855363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Extraction Module: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49486" y="4319230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URL-based feature extractor in Python.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49486" y="4681061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5 high-variance features (visual bar chart):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49486" y="5042892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URL Length (755.87)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9486" y="5404723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Hostname Length (334.65)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9486" y="5766554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Path Length (173.74)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49486" y="6128385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Query Length (112.33)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49486" y="6490216"/>
            <a:ext cx="643937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Digit Count (49.83)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49486" y="6954083"/>
            <a:ext cx="6439376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Processed File: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data/processed/url_features.csv</a:t>
            </a:r>
            <a:endParaRPr lang="en-US" sz="14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58" y="3897154"/>
            <a:ext cx="6439376" cy="3679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9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Workflow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3803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end-to-end pipeline orchestrates seamless data flow from user action through intelligent detection and adaptive learning, creating a responsive security system.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81889"/>
            <a:ext cx="7556421" cy="32585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02258" y="6120551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Layer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302258" y="6395791"/>
            <a:ext cx="4152409" cy="342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Stores user feedback, Tracks model performance, Supports retraining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302258" y="5366260"/>
            <a:ext cx="1798226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ML Service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302258" y="5641500"/>
            <a:ext cx="4152409" cy="342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Extraction (URL, SSL, keywords), ML Model (RF, XGBoost, SVM), Returns prediction via API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1302258" y="4705303"/>
            <a:ext cx="2194896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Browser Extension Layer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302258" y="4980543"/>
            <a:ext cx="4152409" cy="171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Captures URL, Sends request, Displays alert, Collects feedback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1302258" y="3951013"/>
            <a:ext cx="1714297" cy="214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(Browser)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302258" y="4226253"/>
            <a:ext cx="4152409" cy="171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Browses websites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5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941" y="2910602"/>
            <a:ext cx="5153501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Challenges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7941" y="3793331"/>
            <a:ext cx="13294519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Several obstacles require strategic solutions to achieve production-ready performance and comprehensive protection across diverse phishing techniques.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67941" y="4618553"/>
            <a:ext cx="6551771" cy="1450657"/>
          </a:xfrm>
          <a:prstGeom prst="roundRect">
            <a:avLst>
              <a:gd name="adj" fmla="val 756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45081" y="4618553"/>
            <a:ext cx="91440" cy="1450657"/>
          </a:xfrm>
          <a:prstGeom prst="roundRect">
            <a:avLst>
              <a:gd name="adj" fmla="val 87667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950238" y="4832271"/>
            <a:ext cx="2385774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Diversity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50238" y="5244941"/>
            <a:ext cx="605575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Expanding multilingual and geographically diverse phishing URLs to improve model generalisation across regions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0569" y="4618553"/>
            <a:ext cx="6551890" cy="1450657"/>
          </a:xfrm>
          <a:prstGeom prst="roundRect">
            <a:avLst>
              <a:gd name="adj" fmla="val 756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87709" y="4618553"/>
            <a:ext cx="91440" cy="1450657"/>
          </a:xfrm>
          <a:prstGeom prst="roundRect">
            <a:avLst>
              <a:gd name="adj" fmla="val 87667"/>
            </a:avLst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7692866" y="4832271"/>
            <a:ext cx="2431852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Content Integration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92866" y="5244941"/>
            <a:ext cx="6055876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Incorporating SSL certificate analysis and webpage content features beyond URL-based detection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7941" y="6260068"/>
            <a:ext cx="6551771" cy="1450657"/>
          </a:xfrm>
          <a:prstGeom prst="roundRect">
            <a:avLst>
              <a:gd name="adj" fmla="val 756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45081" y="6260068"/>
            <a:ext cx="91440" cy="1450657"/>
          </a:xfrm>
          <a:prstGeom prst="roundRect">
            <a:avLst>
              <a:gd name="adj" fmla="val 87667"/>
            </a:avLst>
          </a:prstGeom>
          <a:solidFill>
            <a:srgbClr val="B88E23"/>
          </a:solidFill>
          <a:ln/>
        </p:spPr>
      </p:sp>
      <p:sp>
        <p:nvSpPr>
          <p:cNvPr id="15" name="Text 12"/>
          <p:cNvSpPr/>
          <p:nvPr/>
        </p:nvSpPr>
        <p:spPr>
          <a:xfrm>
            <a:off x="950238" y="6473785"/>
            <a:ext cx="265842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Extension Integration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50238" y="6886456"/>
            <a:ext cx="605575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Establishing robust communication between Chrome extension and Flask backend API for seamless predictions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410569" y="6260068"/>
            <a:ext cx="6551890" cy="1450657"/>
          </a:xfrm>
          <a:prstGeom prst="roundRect">
            <a:avLst>
              <a:gd name="adj" fmla="val 7564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87709" y="6260068"/>
            <a:ext cx="91440" cy="1450657"/>
          </a:xfrm>
          <a:prstGeom prst="roundRect">
            <a:avLst>
              <a:gd name="adj" fmla="val 87667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7692866" y="6473785"/>
            <a:ext cx="3285887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Optimisation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7692866" y="6886456"/>
            <a:ext cx="6055876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Minimising latency to achieve real-time response whilst maintaining model accuracy and precision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7907" y="312658"/>
            <a:ext cx="3301960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Feasibility &amp; Roadmap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7907" y="895469"/>
            <a:ext cx="13834586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 our solid data foundation and complete feature pipeline operational, we are well-positioned for successful model deployment. Remaining work is clearly defined and achievable within project scope.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7907" y="1318974"/>
            <a:ext cx="1421368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Completed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7907" y="1610320"/>
            <a:ext cx="6778585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Literature review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7907" y="1832015"/>
            <a:ext cx="6778585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collection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7907" y="2053709"/>
            <a:ext cx="6778585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System design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7907" y="2275403"/>
            <a:ext cx="6778585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extraction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7461528" y="1318974"/>
            <a:ext cx="1421368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Remaining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61528" y="1610320"/>
            <a:ext cx="6778585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training &amp; validation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7461528" y="1832015"/>
            <a:ext cx="6778585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Flask API deployment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7461528" y="2053709"/>
            <a:ext cx="6778585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Chrome extension UI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461528" y="2275403"/>
            <a:ext cx="6778585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Feedback retraining loop</a:t>
            </a:r>
            <a:endParaRPr lang="en-US" sz="8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907" y="2624971"/>
            <a:ext cx="13834586" cy="77472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2025-10-24T11:10:49Z</dcterms:created>
  <dcterms:modified xsi:type="dcterms:W3CDTF">2025-10-24T11:10:49Z</dcterms:modified>
</cp:coreProperties>
</file>